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4415-2E98-4D0F-AD74-5E06FD89497F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C42D-9DE0-4C54-8313-64092B3DC2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860032" y="2852936"/>
            <a:ext cx="3826768" cy="3273227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1) 56</a:t>
            </a:r>
          </a:p>
          <a:p>
            <a:pPr>
              <a:buNone/>
            </a:pPr>
            <a:r>
              <a:rPr lang="ru-RU" sz="3600" dirty="0"/>
              <a:t>2) -56</a:t>
            </a:r>
          </a:p>
          <a:p>
            <a:pPr>
              <a:buNone/>
            </a:pPr>
            <a:r>
              <a:rPr lang="ru-RU" sz="3600" dirty="0"/>
              <a:t>3) -65</a:t>
            </a:r>
          </a:p>
          <a:p>
            <a:pPr>
              <a:buNone/>
            </a:pPr>
            <a:r>
              <a:rPr lang="ru-RU" sz="3600" dirty="0" smtClean="0"/>
              <a:t>4</a:t>
            </a:r>
            <a:r>
              <a:rPr lang="ru-RU" sz="3600" dirty="0"/>
              <a:t>) 65</a:t>
            </a:r>
          </a:p>
          <a:p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5436096" y="1556792"/>
          <a:ext cx="2592288" cy="665127"/>
        </p:xfrm>
        <a:graphic>
          <a:graphicData uri="http://schemas.openxmlformats.org/presentationml/2006/ole">
            <p:oleObj spid="_x0000_s6145" name="Формула" r:id="rId3" imgW="8509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0" y="2420888"/>
            <a:ext cx="4114800" cy="3705275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1) 13,5</a:t>
            </a:r>
          </a:p>
          <a:p>
            <a:pPr>
              <a:buNone/>
            </a:pPr>
            <a:r>
              <a:rPr lang="ru-RU" sz="3600" dirty="0"/>
              <a:t>2) –1, 35</a:t>
            </a:r>
          </a:p>
          <a:p>
            <a:pPr>
              <a:buNone/>
            </a:pPr>
            <a:r>
              <a:rPr lang="ru-RU" sz="3600" dirty="0"/>
              <a:t> 3) - 135</a:t>
            </a:r>
          </a:p>
          <a:p>
            <a:pPr>
              <a:buNone/>
            </a:pPr>
            <a:r>
              <a:rPr lang="ru-RU" sz="3600" dirty="0"/>
              <a:t>4)  - 13,5</a:t>
            </a:r>
          </a:p>
          <a:p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5508104" y="1340768"/>
          <a:ext cx="2448272" cy="879848"/>
        </p:xfrm>
        <a:graphic>
          <a:graphicData uri="http://schemas.openxmlformats.org/presentationml/2006/ole">
            <p:oleObj spid="_x0000_s5121" name="Формула" r:id="rId3" imgW="583693" imgH="215713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716016" y="2708920"/>
            <a:ext cx="3970784" cy="34172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1) -69</a:t>
            </a:r>
          </a:p>
          <a:p>
            <a:pPr>
              <a:buNone/>
            </a:pPr>
            <a:r>
              <a:rPr lang="ru-RU" sz="3600" dirty="0"/>
              <a:t>2) 96</a:t>
            </a:r>
          </a:p>
          <a:p>
            <a:pPr>
              <a:buNone/>
            </a:pPr>
            <a:r>
              <a:rPr lang="ru-RU" sz="3600" dirty="0"/>
              <a:t>3) - 96</a:t>
            </a:r>
          </a:p>
          <a:p>
            <a:pPr>
              <a:buNone/>
            </a:pPr>
            <a:r>
              <a:rPr lang="ru-RU" sz="3600" dirty="0"/>
              <a:t> 4) 69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5076056" y="1412776"/>
          <a:ext cx="2232248" cy="797231"/>
        </p:xfrm>
        <a:graphic>
          <a:graphicData uri="http://schemas.openxmlformats.org/presentationml/2006/ole">
            <p:oleObj spid="_x0000_s4097" name="Формула" r:id="rId3" imgW="609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499992" y="2852936"/>
            <a:ext cx="4186808" cy="3273227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3600" dirty="0" smtClean="0"/>
              <a:t>–1,26</a:t>
            </a:r>
            <a:r>
              <a:rPr lang="ru-RU" sz="3600" dirty="0"/>
              <a:t> </a:t>
            </a:r>
          </a:p>
          <a:p>
            <a:pPr marL="514350" indent="-514350">
              <a:buNone/>
            </a:pPr>
            <a:r>
              <a:rPr lang="ru-RU" sz="3600" dirty="0" smtClean="0"/>
              <a:t>2</a:t>
            </a:r>
            <a:r>
              <a:rPr lang="ru-RU" sz="3600" dirty="0"/>
              <a:t>) </a:t>
            </a:r>
            <a:r>
              <a:rPr lang="ru-RU" sz="3600" dirty="0" smtClean="0"/>
              <a:t>126 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3) 1,26</a:t>
            </a:r>
          </a:p>
          <a:p>
            <a:pPr>
              <a:buNone/>
            </a:pPr>
            <a:r>
              <a:rPr lang="ru-RU" sz="3600" dirty="0" smtClean="0"/>
              <a:t>4</a:t>
            </a:r>
            <a:r>
              <a:rPr lang="ru-RU" sz="3600" dirty="0"/>
              <a:t>)  12,6</a:t>
            </a:r>
          </a:p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4932040" y="1556791"/>
          <a:ext cx="2880320" cy="818079"/>
        </p:xfrm>
        <a:graphic>
          <a:graphicData uri="http://schemas.openxmlformats.org/presentationml/2006/ole">
            <p:oleObj spid="_x0000_s3073" name="Формула" r:id="rId3" imgW="787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499992" y="2276872"/>
            <a:ext cx="4186808" cy="3849291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1) - 26</a:t>
            </a:r>
          </a:p>
          <a:p>
            <a:pPr>
              <a:buNone/>
            </a:pPr>
            <a:r>
              <a:rPr lang="ru-RU" sz="3600" dirty="0"/>
              <a:t>2) 26</a:t>
            </a:r>
          </a:p>
          <a:p>
            <a:pPr>
              <a:buNone/>
            </a:pPr>
            <a:r>
              <a:rPr lang="ru-RU" sz="3600" dirty="0"/>
              <a:t>3) 2,6</a:t>
            </a:r>
          </a:p>
          <a:p>
            <a:pPr>
              <a:buNone/>
            </a:pPr>
            <a:r>
              <a:rPr lang="ru-RU" sz="3600" dirty="0"/>
              <a:t>4) 62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563888" y="1340768"/>
          <a:ext cx="4032448" cy="762896"/>
        </p:xfrm>
        <a:graphic>
          <a:graphicData uri="http://schemas.openxmlformats.org/presentationml/2006/ole">
            <p:oleObj spid="_x0000_s2049" name="Формула" r:id="rId3" imgW="12954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0" y="2564904"/>
            <a:ext cx="4114800" cy="3561259"/>
          </a:xfrm>
        </p:spPr>
        <p:txBody>
          <a:bodyPr>
            <a:normAutofit/>
          </a:bodyPr>
          <a:lstStyle/>
          <a:p>
            <a:r>
              <a:rPr lang="ru-RU" dirty="0"/>
              <a:t>1) 0</a:t>
            </a:r>
          </a:p>
          <a:p>
            <a:r>
              <a:rPr lang="ru-RU" dirty="0"/>
              <a:t>2) 8</a:t>
            </a:r>
          </a:p>
          <a:p>
            <a:r>
              <a:rPr lang="ru-RU" dirty="0"/>
              <a:t>3) 6</a:t>
            </a:r>
          </a:p>
          <a:p>
            <a:r>
              <a:rPr lang="ru-RU" dirty="0"/>
              <a:t>4) -5</a:t>
            </a:r>
          </a:p>
          <a:p>
            <a:r>
              <a:rPr lang="ru-RU" dirty="0"/>
              <a:t>5) -7</a:t>
            </a:r>
          </a:p>
          <a:p>
            <a:r>
              <a:rPr lang="ru-RU" dirty="0"/>
              <a:t>6) 1     7) –9     8)10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131840" y="1340768"/>
          <a:ext cx="4968552" cy="657808"/>
        </p:xfrm>
        <a:graphic>
          <a:graphicData uri="http://schemas.openxmlformats.org/presentationml/2006/ole">
            <p:oleObj spid="_x0000_s1025" name="Формула" r:id="rId3" imgW="16637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0" y="2636912"/>
            <a:ext cx="4114800" cy="3489251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1) 24</a:t>
            </a:r>
          </a:p>
          <a:p>
            <a:pPr>
              <a:buNone/>
            </a:pPr>
            <a:r>
              <a:rPr lang="ru-RU" sz="3600" dirty="0"/>
              <a:t>2) - 42</a:t>
            </a:r>
          </a:p>
          <a:p>
            <a:pPr>
              <a:buNone/>
            </a:pPr>
            <a:r>
              <a:rPr lang="ru-RU" sz="3600" dirty="0"/>
              <a:t>3) 42</a:t>
            </a:r>
          </a:p>
          <a:p>
            <a:pPr>
              <a:buNone/>
            </a:pPr>
            <a:r>
              <a:rPr lang="ru-RU" sz="3600" dirty="0"/>
              <a:t>4) – 24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4211960" y="1412775"/>
          <a:ext cx="4248472" cy="745915"/>
        </p:xfrm>
        <a:graphic>
          <a:graphicData uri="http://schemas.openxmlformats.org/presentationml/2006/ole">
            <p:oleObj spid="_x0000_s22529" name="Формула" r:id="rId3" imgW="13081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499992" y="2492896"/>
            <a:ext cx="4186808" cy="3633267"/>
          </a:xfrm>
        </p:spPr>
        <p:txBody>
          <a:bodyPr/>
          <a:lstStyle/>
          <a:p>
            <a:pPr>
              <a:buNone/>
            </a:pPr>
            <a:r>
              <a:rPr lang="ru-RU" dirty="0"/>
              <a:t>1) -7</a:t>
            </a:r>
          </a:p>
          <a:p>
            <a:pPr>
              <a:buNone/>
            </a:pPr>
            <a:r>
              <a:rPr lang="ru-RU" dirty="0"/>
              <a:t>2) 13</a:t>
            </a:r>
          </a:p>
          <a:p>
            <a:pPr>
              <a:buNone/>
            </a:pPr>
            <a:r>
              <a:rPr lang="ru-RU" dirty="0"/>
              <a:t>3) -9</a:t>
            </a:r>
          </a:p>
          <a:p>
            <a:pPr>
              <a:buNone/>
            </a:pPr>
            <a:r>
              <a:rPr lang="ru-RU" dirty="0"/>
              <a:t>4) 0</a:t>
            </a:r>
          </a:p>
          <a:p>
            <a:pPr>
              <a:buNone/>
            </a:pPr>
            <a:r>
              <a:rPr lang="ru-RU" dirty="0"/>
              <a:t>5) -8</a:t>
            </a:r>
          </a:p>
          <a:p>
            <a:pPr>
              <a:buNone/>
            </a:pPr>
            <a:r>
              <a:rPr lang="ru-RU" dirty="0"/>
              <a:t>6) 11    7) 53    8)  - 18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771800" y="1340768"/>
          <a:ext cx="5400600" cy="742776"/>
        </p:xfrm>
        <a:graphic>
          <a:graphicData uri="http://schemas.openxmlformats.org/presentationml/2006/ole">
            <p:oleObj spid="_x0000_s21505" name="Формула" r:id="rId3" imgW="15875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137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Microsoft Equation 3.0</vt:lpstr>
      <vt:lpstr>Вычислить</vt:lpstr>
      <vt:lpstr>Вычислить</vt:lpstr>
      <vt:lpstr>Вычислить</vt:lpstr>
      <vt:lpstr>Вычислить</vt:lpstr>
      <vt:lpstr>Вычислить</vt:lpstr>
      <vt:lpstr>Вычислить</vt:lpstr>
      <vt:lpstr>Вычислить</vt:lpstr>
      <vt:lpstr>Вычислить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Вычислить</dc:title>
  <dc:creator>Ученик 3</dc:creator>
  <cp:lastModifiedBy>Ученик 3</cp:lastModifiedBy>
  <cp:revision>2</cp:revision>
  <dcterms:created xsi:type="dcterms:W3CDTF">2014-02-17T12:41:47Z</dcterms:created>
  <dcterms:modified xsi:type="dcterms:W3CDTF">2014-02-17T12:56:46Z</dcterms:modified>
</cp:coreProperties>
</file>